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80" r:id="rId5"/>
    <p:sldId id="293" r:id="rId6"/>
    <p:sldId id="294" r:id="rId7"/>
    <p:sldId id="295" r:id="rId8"/>
    <p:sldId id="296" r:id="rId9"/>
    <p:sldId id="29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6693" y="111464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我要跟主行天路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Follow the Steps of Jesus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6821" y="1116773"/>
            <a:ext cx="9420631" cy="53907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我要跟從救主的脚步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真欲與救主同行天路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Chin ai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2972" y="1003359"/>
            <a:ext cx="8915400" cy="56565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心裏面的黑雲都消散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Sim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bin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siau-soa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歡喜快樂大充滿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-moa.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372" y="579475"/>
            <a:ext cx="8915400" cy="56990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跟從救主的聖脚步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kha-po,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與主同行天路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-lo,</a:t>
            </a:r>
          </a:p>
          <a:p>
            <a:pPr marL="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550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372" y="1041283"/>
            <a:ext cx="8915400" cy="56033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跟從救主的聖脚步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kha-po,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歡喜與主行天路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127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421" y="795669"/>
            <a:ext cx="9420631" cy="55289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我要跟從救主的脚步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kha-po,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與主同行不覺得艱苦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tang-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kan-kho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298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6772" y="929993"/>
            <a:ext cx="8915400" cy="55927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驚惶訝疑的影不看見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giau-gi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愈行氣力愈加添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677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6732" y="563525"/>
            <a:ext cx="8915400" cy="57309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跟從救主的聖脚步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Kun-te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kha-po,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與主同行天路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-lo,</a:t>
            </a:r>
          </a:p>
          <a:p>
            <a:pPr marL="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72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0092" y="992371"/>
            <a:ext cx="8915400" cy="55608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跟從救主的聖脚步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kha-po,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歡喜與主行天路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7428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1311</TotalTime>
  <Words>293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Arial</vt:lpstr>
      <vt:lpstr>Candara</vt:lpstr>
      <vt:lpstr>Century Gothic</vt:lpstr>
      <vt:lpstr>Wingdings 3</vt:lpstr>
      <vt:lpstr>Wisp</vt:lpstr>
      <vt:lpstr>我要跟主行天路 Follow the Steps of Jesus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156</cp:revision>
  <dcterms:created xsi:type="dcterms:W3CDTF">2020-01-10T06:25:13Z</dcterms:created>
  <dcterms:modified xsi:type="dcterms:W3CDTF">2021-04-08T08:19:58Z</dcterms:modified>
</cp:coreProperties>
</file>